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4299"/>
    <a:srgbClr val="FFF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13"/>
    <p:restoredTop sz="95976"/>
  </p:normalViewPr>
  <p:slideViewPr>
    <p:cSldViewPr snapToGrid="0">
      <p:cViewPr varScale="1">
        <p:scale>
          <a:sx n="111" d="100"/>
          <a:sy n="111" d="100"/>
        </p:scale>
        <p:origin x="21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ilhouette of a city&#10;&#10;Description automatically generated">
            <a:extLst>
              <a:ext uri="{FF2B5EF4-FFF2-40B4-BE49-F238E27FC236}">
                <a16:creationId xmlns:a16="http://schemas.microsoft.com/office/drawing/2014/main" id="{A57B3DA9-B18B-43C9-741E-E2926A160C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512" t="67925" r="8006"/>
          <a:stretch/>
        </p:blipFill>
        <p:spPr>
          <a:xfrm>
            <a:off x="0" y="4254316"/>
            <a:ext cx="12192000" cy="26036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E7A791-D83A-FBA8-C0FB-93F4E8E6D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94725"/>
            <a:ext cx="9144000" cy="2387600"/>
          </a:xfrm>
        </p:spPr>
        <p:txBody>
          <a:bodyPr anchor="ctr"/>
          <a:lstStyle>
            <a:lvl1pPr algn="ctr">
              <a:defRPr sz="6000" b="1">
                <a:solidFill>
                  <a:srgbClr val="30429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6302E-4116-B8E2-F7D4-7AEE5B220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4400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3042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C0B56-4CEA-251B-F294-199809309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04299"/>
                </a:solidFill>
              </a:defRPr>
            </a:lvl1pPr>
          </a:lstStyle>
          <a:p>
            <a:fld id="{256D510A-7C08-EC4D-B76D-29ACB497F207}" type="datetimeFigureOut">
              <a:rPr lang="en-US" smtClean="0"/>
              <a:pPr/>
              <a:t>12/1/23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E0676-C597-BE86-D90B-4634E513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0429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48913-8335-8AB2-9956-7850F589D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04299"/>
                </a:solidFill>
              </a:defRPr>
            </a:lvl1pPr>
          </a:lstStyle>
          <a:p>
            <a:fld id="{A175C54C-9DCA-3C41-8752-7B62613B04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0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45147-F9D1-C26D-F3B3-FAA9E699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136526"/>
            <a:ext cx="7956223" cy="9779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4956B-31DB-8365-A79A-DD04B2CF5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28749"/>
            <a:ext cx="11630025" cy="47291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70587-7595-B1FF-F06D-F3FF6A341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8946D-4AC6-18C1-47A7-3DE0DE6AF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F78B8-2064-2378-4BA1-F65959C57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8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D7F5-DCB5-012B-B324-FDDABE7D2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74" y="1281113"/>
            <a:ext cx="11269663" cy="3041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53339-6D82-9B08-EC6F-196D92917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3042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F8B15-C50D-07AE-CF97-7569343C2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F505F-F605-38D2-8E2D-9CF2B4D2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8FBFC-06D5-B87A-8BF2-0342B5DEA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32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D76E4-7A23-044F-B655-08650E031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013" y="136526"/>
            <a:ext cx="9686926" cy="9779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8EC4-DD91-A1EB-F8F4-77EEE6C343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411" y="1428749"/>
            <a:ext cx="5767389" cy="47482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C82E1B-98BF-BC12-CF91-18B5314BC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436684"/>
            <a:ext cx="5767389" cy="46355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03E8E-C94C-BD1D-5952-896A21A25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B038F-71F6-701C-2E03-6B540A2E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A4FB5-C1F6-7DBF-E585-F8F0BF72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9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2218-E699-0FC3-4566-09815FEC8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886" y="365126"/>
            <a:ext cx="7909088" cy="82391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4DAB7-2DD5-768C-0499-FEA9FBAF1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00" y="1430337"/>
            <a:ext cx="5746750" cy="879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8B101-F053-5E96-91BB-370828E6C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700" y="2254249"/>
            <a:ext cx="5746750" cy="39354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AFBE15-3622-EF54-38B9-52562572E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81711" y="1403081"/>
            <a:ext cx="57467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159536-CB39-9972-39AC-A7F2E8B9DD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81711" y="2310337"/>
            <a:ext cx="5746748" cy="387932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64C006-1610-6B03-5AD5-D8D5CC74C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ACFBE3-7F42-E136-AE92-4259D9C7F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400A51-2AFA-658F-6B38-10DD85023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56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BA805-2E05-3FED-A446-8BAEA595C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250826"/>
            <a:ext cx="8089672" cy="8778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0A8AA-31FF-771B-56A1-861CD9B66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1D879-8409-432A-AB82-A62BE4F2E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8CD8-FE28-25EB-D088-078073D38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42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C4F04E-4E57-DEE2-C85F-C0EACED72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1326C0-02B3-C0AE-370E-8A55D742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A472F-BF9F-A555-3404-42200A1A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6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A7D3F-FB72-AFCC-E3B6-3EE7DED5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737" y="1008619"/>
            <a:ext cx="367188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86A62-1EFC-FCC0-BC3A-C857AC5C2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300" y="1016557"/>
            <a:ext cx="59055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116AC-67B8-61C5-2BCA-DC4B3F254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8738" y="2078594"/>
            <a:ext cx="36718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AECA8-376E-4B8C-8F85-B2F75E1B4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A41FE4-5F54-0D9B-F4A4-33A398E55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33C44-EC47-7D2D-D9B2-BB6C35DB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3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6F3A8-AC7D-41D5-7F06-CDCEDFE08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55802"/>
            <a:ext cx="3932237" cy="125612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D0BC4A-9841-617D-6122-543FE1EFF5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24194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9C887-46C3-9761-DA83-683682DEA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11924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DDB03-E61D-328F-E923-A1A0DD4F7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D060A-D553-3EB8-4BB6-83F414BFB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F09ED-D04B-685A-F442-9063856E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052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F152-9FE8-192E-017C-0FAA35F4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616" y="105013"/>
            <a:ext cx="7626285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C5C7-B5F6-10DD-7BBF-7A00C997F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18C18-3C6A-33DD-31A0-CA64F0D09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0A01E-C5FA-0C03-6453-A9061AEE0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D134C-FB46-89A6-A8F0-7A98546F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8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2F8300-E980-E853-DB90-CF86C9D43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7DAF3D-9A2A-60FE-E3D2-171C98837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CF0B7-9C17-05F1-054D-10DBB0235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D510A-7C08-EC4D-B76D-29ACB497F207}" type="datetimeFigureOut">
              <a:rPr lang="en-US" smtClean="0"/>
              <a:t>12/1/23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9B451-5CB7-9ADD-128B-4F7741E6D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DFF7A-26D1-5CC8-D2F6-C447FE7F0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5C54C-9DCA-3C41-8752-7B62613B0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0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402DCC-5BB9-8599-0ECF-5B2047D9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213" y="105013"/>
            <a:ext cx="80895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787F6-B0DF-AF5D-8824-0D71E78FA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3057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D98B6-7DF8-2C1F-5149-977736BA3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304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6D510A-7C08-EC4D-B76D-29ACB497F207}" type="datetimeFigureOut">
              <a:rPr lang="en-US" smtClean="0"/>
              <a:pPr/>
              <a:t>12/1/23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C7978-68F5-4BE4-D6F3-948FF8F71E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304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CEA84-4370-BED6-2A69-726225B4C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04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5C54C-9DCA-3C41-8752-7B62613B04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black background with text and images&#10;&#10;Description automatically generated">
            <a:extLst>
              <a:ext uri="{FF2B5EF4-FFF2-40B4-BE49-F238E27FC236}">
                <a16:creationId xmlns:a16="http://schemas.microsoft.com/office/drawing/2014/main" id="{405E1195-4A97-389B-1B66-9F7E0D08BB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8831" t="19919" r="41618" b="54304"/>
          <a:stretch/>
        </p:blipFill>
        <p:spPr>
          <a:xfrm>
            <a:off x="161926" y="63065"/>
            <a:ext cx="1838324" cy="834786"/>
          </a:xfrm>
          <a:prstGeom prst="rect">
            <a:avLst/>
          </a:prstGeom>
        </p:spPr>
      </p:pic>
      <p:pic>
        <p:nvPicPr>
          <p:cNvPr id="11" name="Picture 10" descr="A black background with text and images&#10;&#10;Description automatically generated">
            <a:extLst>
              <a:ext uri="{FF2B5EF4-FFF2-40B4-BE49-F238E27FC236}">
                <a16:creationId xmlns:a16="http://schemas.microsoft.com/office/drawing/2014/main" id="{006C7ABB-A98E-2B51-508F-2048A84D4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58748" t="60175" r="19515" b="21381"/>
          <a:stretch/>
        </p:blipFill>
        <p:spPr>
          <a:xfrm>
            <a:off x="10191749" y="0"/>
            <a:ext cx="1838325" cy="1086783"/>
          </a:xfrm>
          <a:prstGeom prst="rect">
            <a:avLst/>
          </a:prstGeom>
        </p:spPr>
      </p:pic>
      <p:pic>
        <p:nvPicPr>
          <p:cNvPr id="17" name="Picture 16" descr="A black background with text and images&#10;&#10;Description automatically generated">
            <a:extLst>
              <a:ext uri="{FF2B5EF4-FFF2-40B4-BE49-F238E27FC236}">
                <a16:creationId xmlns:a16="http://schemas.microsoft.com/office/drawing/2014/main" id="{D100BEDC-7102-E87E-408A-2E23E53ED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7541" t="45742" r="18971" b="39290"/>
          <a:stretch/>
        </p:blipFill>
        <p:spPr>
          <a:xfrm>
            <a:off x="10378357" y="6480800"/>
            <a:ext cx="1465108" cy="24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192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0429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042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042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042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042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042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45788-989D-46B0-6C5B-4F0015B4C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CBECF-7022-A365-BF26-9F6BC31E58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99514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AE0E3-3B60-9ACA-1D28-E6A716BEC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41190-F39C-D85F-A7A9-0C381E12B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 will come here</a:t>
            </a:r>
          </a:p>
        </p:txBody>
      </p:sp>
    </p:spTree>
    <p:extLst>
      <p:ext uri="{BB962C8B-B14F-4D97-AF65-F5344CB8AC3E}">
        <p14:creationId xmlns:p14="http://schemas.microsoft.com/office/powerpoint/2010/main" val="186562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Presentation Title</vt:lpstr>
      <vt:lpstr>Heading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Akshay Mane</dc:creator>
  <cp:lastModifiedBy>Akshay Mane</cp:lastModifiedBy>
  <cp:revision>5</cp:revision>
  <dcterms:created xsi:type="dcterms:W3CDTF">2023-10-14T14:27:07Z</dcterms:created>
  <dcterms:modified xsi:type="dcterms:W3CDTF">2023-12-01T15:45:44Z</dcterms:modified>
</cp:coreProperties>
</file>